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0737ecddd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0737ecddd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0737ecdd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f0737ecdd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0737ecd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0737ecd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0737ecddd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0737ecddd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0737ecddd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0737ecddd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0737ecddd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f0737ecddd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0737ecdd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0737ecdd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0737ecdd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0737ecdd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0737ecd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f0737ecd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0737ecdd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0737ecd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0530ca92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0530ca92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0737ecd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0737ecd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0530ca92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0530ca92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0530ca929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0530ca929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0530ca929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0530ca929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0737ecdd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0737ecdd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0530ca929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0530ca929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0737ecdd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0737ecdd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0737ecdd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0737ecdd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0737ecd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0737ecd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0737ecddd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0737ecdd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0737ecddd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0737ecddd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8.jpg"/><Relationship Id="rId5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8.jpg"/><Relationship Id="rId5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8.jpg"/><Relationship Id="rId5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ZtrzRtP3_7rfLGGxqi53PaJb__3mqGCW/view" TargetMode="External"/><Relationship Id="rId4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rishi1999/pixel-shuffle.git" TargetMode="External"/><Relationship Id="rId4" Type="http://schemas.openxmlformats.org/officeDocument/2006/relationships/hyperlink" Target="https://en.wikipedia.org/wiki/Histogram_matching#:~:text=In%20image%20processing%2C%20histogram%20matching,specified%20histogram%20is%20uniformly%20distributed" TargetMode="External"/><Relationship Id="rId5" Type="http://schemas.openxmlformats.org/officeDocument/2006/relationships/hyperlink" Target="https://en.wikipedia.org/wiki/Assignment_problem#Balanced_assignment" TargetMode="External"/><Relationship Id="rId6" Type="http://schemas.openxmlformats.org/officeDocument/2006/relationships/hyperlink" Target="https://doi.org/10.1109/TAES.2016.140952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2531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Shuffling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919200"/>
            <a:ext cx="82221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Arash Rasouli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Abolfazl Asad</a:t>
            </a:r>
            <a:endParaRPr/>
          </a:p>
        </p:txBody>
      </p:sp>
      <p:sp>
        <p:nvSpPr>
          <p:cNvPr id="87" name="Google Shape;87;p13"/>
          <p:cNvSpPr txBox="1"/>
          <p:nvPr>
            <p:ph type="ctrTitle"/>
          </p:nvPr>
        </p:nvSpPr>
        <p:spPr>
          <a:xfrm>
            <a:off x="3955250" y="4467000"/>
            <a:ext cx="1507800" cy="5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August 2024 </a:t>
            </a:r>
            <a:endParaRPr sz="18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598100" y="2176100"/>
            <a:ext cx="82221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Digital Image Processing Project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Improvements-Quality </a:t>
            </a:r>
            <a:r>
              <a:rPr lang="en" sz="1777"/>
              <a:t>(Local)</a:t>
            </a:r>
            <a:endParaRPr sz="1777"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288475"/>
            <a:ext cx="85206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22"/>
          <p:cNvCxnSpPr>
            <a:stCxn id="161" idx="3"/>
          </p:cNvCxnSpPr>
          <p:nvPr/>
        </p:nvCxnSpPr>
        <p:spPr>
          <a:xfrm flipH="1" rot="10800000">
            <a:off x="5279875" y="3561525"/>
            <a:ext cx="319500" cy="1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12" y="1017800"/>
            <a:ext cx="5792213" cy="37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0" l="33919" r="32645" t="0"/>
          <a:stretch/>
        </p:blipFill>
        <p:spPr>
          <a:xfrm>
            <a:off x="6710350" y="223525"/>
            <a:ext cx="2121950" cy="15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 b="0" l="0" r="66564" t="0"/>
          <a:stretch/>
        </p:blipFill>
        <p:spPr>
          <a:xfrm>
            <a:off x="6710350" y="1989975"/>
            <a:ext cx="2121950" cy="15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1880425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00"/>
              <a:t>Applications</a:t>
            </a:r>
            <a:endParaRPr b="1" sz="3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Applications-Domain changing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domain of an image using source images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28801"/>
            <a:ext cx="6648450" cy="94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605088"/>
            <a:ext cx="66484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3581400"/>
            <a:ext cx="66484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Applications-Domain changing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domain of an image using source images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25" y="1767950"/>
            <a:ext cx="5200226" cy="31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592" y="1767950"/>
            <a:ext cx="2822407" cy="1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600" y="0"/>
            <a:ext cx="2822400" cy="1693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Applications-Domain changing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domain of an image using source images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25" y="1693440"/>
            <a:ext cx="5200226" cy="312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592" y="1842650"/>
            <a:ext cx="2822407" cy="1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600" y="0"/>
            <a:ext cx="2822400" cy="1693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Applications-Domain changing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domain of an image using source images</a:t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25" y="1693440"/>
            <a:ext cx="5200226" cy="312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592" y="1693450"/>
            <a:ext cx="2822407" cy="1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590" y="-132825"/>
            <a:ext cx="2822423" cy="16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Applications-Colorizing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311700" y="1229875"/>
            <a:ext cx="85206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Colorize a </a:t>
            </a:r>
            <a:r>
              <a:rPr lang="en"/>
              <a:t>grayscale</a:t>
            </a:r>
            <a:r>
              <a:rPr lang="en"/>
              <a:t>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same distribution color image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925" y="2267700"/>
            <a:ext cx="2437175" cy="24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75" y="2267700"/>
            <a:ext cx="2437175" cy="24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Applications-Colorizing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311700" y="1229875"/>
            <a:ext cx="85206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Matching histograms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854745"/>
            <a:ext cx="3998425" cy="1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8" y="1854750"/>
            <a:ext cx="3998392" cy="1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4600" y="3326497"/>
            <a:ext cx="3998401" cy="1323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Applications-Colorizing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311700" y="1127550"/>
            <a:ext cx="85206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Apply algorithm and get coordinate matrix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coordinate to shuffle color pixels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Apply blur to have better image</a:t>
            </a: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2150"/>
            <a:ext cx="5426400" cy="27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Applications-Video Compression</a:t>
            </a:r>
            <a:endParaRPr/>
          </a:p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311700" y="1238100"/>
            <a:ext cx="8520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Cluster the frames based on histogram differences</a:t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/>
              <a:t>Create each frame in cluster based on source image</a:t>
            </a:r>
            <a:r>
              <a:rPr lang="en" sz="1500"/>
              <a:t> </a:t>
            </a:r>
            <a:endParaRPr sz="1500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83788"/>
            <a:ext cx="56110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16250"/>
            <a:ext cx="5611075" cy="112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975" y="2141750"/>
            <a:ext cx="2496325" cy="16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229875"/>
            <a:ext cx="85206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Shuffle the source image’s pixel to create the second 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the image into blocks and calculate their average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 blocks by using Balanced Assignment algorithm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10575"/>
            <a:ext cx="6346250" cy="15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Applications-Video Compression</a:t>
            </a:r>
            <a:endParaRPr/>
          </a:p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311700" y="1238100"/>
            <a:ext cx="8520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Reach 92% Compression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can be used for video preview</a:t>
            </a:r>
            <a:r>
              <a:rPr lang="en" sz="1500"/>
              <a:t> </a:t>
            </a:r>
            <a:endParaRPr sz="1500"/>
          </a:p>
        </p:txBody>
      </p:sp>
      <p:pic>
        <p:nvPicPr>
          <p:cNvPr id="245" name="Google Shape;245;p32" title="compressed_savadkuh_240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300" y="2505225"/>
            <a:ext cx="3454050" cy="19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speed and quality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creative applications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computational cost for </a:t>
            </a:r>
            <a:r>
              <a:rPr lang="en"/>
              <a:t> high-resolution images</a:t>
            </a:r>
            <a:r>
              <a:rPr lang="en"/>
              <a:t> and small block size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Apply more improvement to reduce </a:t>
            </a:r>
            <a:r>
              <a:rPr lang="en"/>
              <a:t>computational cost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used in other applications like Cryptography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" sz="17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https://github.com/rishi1999/pixel-shuffle.git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" sz="17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https://en.wikipedia.org/wiki/Histogram_matching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[3] </a:t>
            </a:r>
            <a:r>
              <a:rPr lang="en" sz="17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https://en.wikipedia.org/wiki/Assignment_problem#Balanced_assignment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[4] </a:t>
            </a:r>
            <a:r>
              <a:rPr lang="en" sz="17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D. F. Crouse, "On implementing 2D rectangular assignment algorithms," in IEEE Transactions on Aerospace and Electronic Systems, vol. 52, no. 4, pp. 1679-1696, August 2016, doi: 10.1109/TAES.2016.140952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311700" y="18325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00"/>
              <a:t>Thanks</a:t>
            </a:r>
            <a:endParaRPr b="1" sz="3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1880425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00"/>
              <a:t>Improvements</a:t>
            </a:r>
            <a:endParaRPr b="1" sz="3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Improvements-Speed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85206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loop computations to matrix computations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Reach from order </a:t>
            </a:r>
            <a:r>
              <a:rPr lang="en"/>
              <a:t>O(n^4) to O(n^3)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Bottle-neck O(n^3)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75" y="2351875"/>
            <a:ext cx="4352801" cy="23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Improvements-Quality </a:t>
            </a:r>
            <a:r>
              <a:rPr lang="en" sz="1555"/>
              <a:t>(Global - Low </a:t>
            </a:r>
            <a:r>
              <a:rPr lang="en" sz="1555"/>
              <a:t>Resolution</a:t>
            </a:r>
            <a:r>
              <a:rPr lang="en" sz="1555"/>
              <a:t>)</a:t>
            </a:r>
            <a:endParaRPr sz="1555"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262500"/>
            <a:ext cx="8520600" cy="3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 high quality Images by moving pixels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0" y="1642600"/>
            <a:ext cx="5173675" cy="1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63" y="3061825"/>
            <a:ext cx="5173651" cy="1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 b="0" l="0" r="49655" t="0"/>
          <a:stretch/>
        </p:blipFill>
        <p:spPr>
          <a:xfrm>
            <a:off x="5885125" y="1642600"/>
            <a:ext cx="3046650" cy="22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/>
          </a:blip>
          <a:srcRect b="0" l="49601" r="0" t="0"/>
          <a:stretch/>
        </p:blipFill>
        <p:spPr>
          <a:xfrm>
            <a:off x="5785650" y="95250"/>
            <a:ext cx="3046650" cy="150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Improvements-Quality </a:t>
            </a:r>
            <a:r>
              <a:rPr lang="en" sz="1555"/>
              <a:t>(Global - High Resolution)</a:t>
            </a:r>
            <a:endParaRPr sz="1555"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 high-quality Images by moving pixels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75" y="1597300"/>
            <a:ext cx="5173651" cy="1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75" y="2967475"/>
            <a:ext cx="5173649" cy="1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5">
            <a:alphaModFix/>
          </a:blip>
          <a:srcRect b="0" l="0" r="49225" t="0"/>
          <a:stretch/>
        </p:blipFill>
        <p:spPr>
          <a:xfrm>
            <a:off x="5870075" y="1597300"/>
            <a:ext cx="2962225" cy="22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5">
            <a:alphaModFix/>
          </a:blip>
          <a:srcRect b="0" l="51023" r="0" t="0"/>
          <a:stretch/>
        </p:blipFill>
        <p:spPr>
          <a:xfrm>
            <a:off x="5850450" y="95250"/>
            <a:ext cx="2962225" cy="15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Improvements-Quality </a:t>
            </a:r>
            <a:r>
              <a:rPr lang="en" sz="1777"/>
              <a:t>(Local)</a:t>
            </a:r>
            <a:endParaRPr sz="1777"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 high-quality blocks by moving pixels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mean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982525"/>
            <a:ext cx="4489895" cy="14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427725"/>
            <a:ext cx="4489875" cy="14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Improvements-Quality </a:t>
            </a:r>
            <a:r>
              <a:rPr lang="en" sz="1777"/>
              <a:t>(Local)</a:t>
            </a:r>
            <a:endParaRPr sz="1777"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First: Match Blocks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Then: Improve Quality locally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2690" l="0" r="0" t="-2690"/>
          <a:stretch/>
        </p:blipFill>
        <p:spPr>
          <a:xfrm>
            <a:off x="0" y="2025400"/>
            <a:ext cx="4329975" cy="28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025" y="-3"/>
            <a:ext cx="4329975" cy="28349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0"/>
          <p:cNvCxnSpPr>
            <a:stCxn id="142" idx="3"/>
          </p:cNvCxnSpPr>
          <p:nvPr/>
        </p:nvCxnSpPr>
        <p:spPr>
          <a:xfrm flipH="1" rot="10800000">
            <a:off x="4329975" y="2847075"/>
            <a:ext cx="477000" cy="5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Improvements-Quality </a:t>
            </a:r>
            <a:r>
              <a:rPr lang="en" sz="1777"/>
              <a:t>(Local)</a:t>
            </a:r>
            <a:endParaRPr sz="1777"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1288475"/>
            <a:ext cx="85206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 the output grid problem</a:t>
            </a:r>
            <a:br>
              <a:rPr lang="en"/>
            </a:br>
            <a:r>
              <a:rPr lang="en"/>
              <a:t>by using a smaller stride.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8225"/>
            <a:ext cx="5127475" cy="24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900" y="0"/>
            <a:ext cx="3551100" cy="355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1"/>
          <p:cNvCxnSpPr>
            <a:stCxn id="151" idx="3"/>
          </p:cNvCxnSpPr>
          <p:nvPr/>
        </p:nvCxnSpPr>
        <p:spPr>
          <a:xfrm flipH="1" rot="10800000">
            <a:off x="5279875" y="3561525"/>
            <a:ext cx="319500" cy="1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